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7" r:id="rId3"/>
    <p:sldId id="264" r:id="rId4"/>
    <p:sldId id="265" r:id="rId5"/>
    <p:sldId id="259" r:id="rId6"/>
    <p:sldId id="266" r:id="rId7"/>
    <p:sldId id="267" r:id="rId8"/>
    <p:sldId id="262" r:id="rId9"/>
    <p:sldId id="268" r:id="rId10"/>
    <p:sldId id="269" r:id="rId11"/>
    <p:sldId id="271" r:id="rId12"/>
    <p:sldId id="26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7"/>
    <p:restoredTop sz="94714"/>
  </p:normalViewPr>
  <p:slideViewPr>
    <p:cSldViewPr snapToGrid="0" snapToObjects="1">
      <p:cViewPr varScale="1">
        <p:scale>
          <a:sx n="110" d="100"/>
          <a:sy n="110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6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Titre du graphique</a:t>
            </a:r>
            <a:endParaRPr lang="fr-FR" sz="2400" b="1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4946803813291698E-2"/>
                  <c:y val="-4.6228761030012999E-2"/>
                </c:manualLayout>
              </c:layout>
              <c:tx>
                <c:rich>
                  <a:bodyPr/>
                  <a:lstStyle/>
                  <a:p>
                    <a:fld id="{E291D645-ACBE-DB4D-8DE6-7AC6B004C2A1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="1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472F5E34-48D4-4440-8ABA-0B1C84F3DFA7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="1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5206788794482"/>
                  <c:y val="-5.7396720526718202E-2"/>
                </c:manualLayout>
              </c:layout>
              <c:tx>
                <c:rich>
                  <a:bodyPr/>
                  <a:lstStyle/>
                  <a:p>
                    <a:fld id="{DEAB09C6-790E-8E49-AAE8-8598CCFCF2C0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="1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7AE0EAFF-DC28-754B-9A84-CB791C357611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="1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814330112957702E-2"/>
                  <c:y val="3.1726103960527198E-2"/>
                </c:manualLayout>
              </c:layout>
              <c:tx>
                <c:rich>
                  <a:bodyPr/>
                  <a:lstStyle/>
                  <a:p>
                    <a:fld id="{D552EBFC-135A-8D48-865F-D761586DC270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AD63411B-1D45-354E-8988-E5923E425FC0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0590270904983801"/>
                  <c:y val="-3.9671047763301998E-4"/>
                </c:manualLayout>
              </c:layout>
              <c:tx>
                <c:rich>
                  <a:bodyPr/>
                  <a:lstStyle/>
                  <a:p>
                    <a:fld id="{DE404276-EB7F-1F4E-8BB2-ACC2A80470D8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="1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BF08C976-4737-654C-8658-6F2A8A8F467B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="1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3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3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3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  <a:cs typeface="+mn-cs"/>
              </a:defRPr>
            </a:pPr>
            <a:endParaRPr lang="fr-FR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EC23-1EE6-6649-9C6E-3EBFF988AB0C}" type="datetimeFigureOut">
              <a:rPr lang="fr-FR" smtClean="0"/>
              <a:t>12/07/2017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2D46-7B54-4B48-B8C6-C0910C5B6F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5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32B39-3410-47D1-82E8-D3C620E74EEA}" type="datetimeFigureOut">
              <a:rPr lang="fr-BE" smtClean="0"/>
              <a:t>12-07-17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DA35E-493E-4831-B85C-3D684F10E7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479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833" y="3165421"/>
            <a:ext cx="9144001" cy="471386"/>
          </a:xfrm>
        </p:spPr>
        <p:txBody>
          <a:bodyPr anchor="b">
            <a:normAutofit/>
          </a:bodyPr>
          <a:lstStyle>
            <a:lvl1pPr algn="ctr">
              <a:defRPr sz="2800" b="1" i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0094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010" y="1114748"/>
            <a:ext cx="5522818" cy="924670"/>
          </a:xfrm>
          <a:prstGeom prst="rect">
            <a:avLst/>
          </a:prstGeom>
        </p:spPr>
      </p:pic>
      <p:cxnSp>
        <p:nvCxnSpPr>
          <p:cNvPr id="10" name="Connecteur droit 9"/>
          <p:cNvCxnSpPr/>
          <p:nvPr userDrawn="1"/>
        </p:nvCxnSpPr>
        <p:spPr>
          <a:xfrm>
            <a:off x="5318620" y="3878485"/>
            <a:ext cx="144290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66" y="-146807"/>
            <a:ext cx="9388834" cy="71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11" y="-57598"/>
            <a:ext cx="8125018" cy="69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619" y="-67217"/>
            <a:ext cx="6690696" cy="699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6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80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94" y="-211774"/>
            <a:ext cx="2469503" cy="246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5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2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 flipH="1">
            <a:off x="11151046" y="0"/>
            <a:ext cx="564290" cy="2341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785" y="-47708"/>
            <a:ext cx="2317389" cy="176519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17588" y="150267"/>
            <a:ext cx="2119972" cy="1819439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195" y="-7951"/>
            <a:ext cx="2193765" cy="229270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986" y="-751514"/>
            <a:ext cx="8361028" cy="836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2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7373923" y="0"/>
            <a:ext cx="165263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1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CF03-1420-2F47-9C66-910134F22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6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Titre de la 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73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7384" y="1282896"/>
            <a:ext cx="61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 ou de sous titre 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60896" y="1997739"/>
            <a:ext cx="144290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257384" y="2298357"/>
            <a:ext cx="1022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cupdatat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</a:p>
          <a:p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1</a:t>
            </a: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2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2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Clr>
                <a:schemeClr val="accent2"/>
              </a:buClr>
              <a:buFont typeface="Arial" charset="0"/>
              <a:buChar char="•"/>
            </a:pP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81" y="6054143"/>
            <a:ext cx="2764019" cy="4627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17421" y="127968"/>
            <a:ext cx="370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4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AUTRES EXEMPLES / </a:t>
            </a:r>
            <a:r>
              <a:rPr lang="fr-F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xemples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99000" y="1802640"/>
            <a:ext cx="61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 ou de sous </a:t>
            </a:r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titre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802512" y="2517483"/>
            <a:ext cx="1442907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699000" y="2818101"/>
            <a:ext cx="67869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1</a:t>
            </a:r>
          </a:p>
          <a:p>
            <a:pPr marL="742950" lvl="1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2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81" y="6054143"/>
            <a:ext cx="2764019" cy="46277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1434164"/>
            <a:ext cx="3818467" cy="4523873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63217" y="1814981"/>
            <a:ext cx="3160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Exemple de rappel</a:t>
            </a:r>
            <a:endParaRPr lang="fr-F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63217" y="2516623"/>
            <a:ext cx="30064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</a:rPr>
              <a:t>Lorem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ipsum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dolor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sit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amet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dirty="0" err="1">
                <a:solidFill>
                  <a:schemeClr val="bg1"/>
                </a:solidFill>
              </a:rPr>
              <a:t>consectetur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adipiscing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elit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dirty="0" err="1">
                <a:solidFill>
                  <a:schemeClr val="bg1"/>
                </a:solidFill>
              </a:rPr>
              <a:t>sed</a:t>
            </a:r>
            <a:r>
              <a:rPr lang="fr-FR" sz="1600" dirty="0">
                <a:solidFill>
                  <a:schemeClr val="bg1"/>
                </a:solidFill>
              </a:rPr>
              <a:t> do </a:t>
            </a:r>
            <a:r>
              <a:rPr lang="fr-FR" sz="1600" dirty="0" err="1">
                <a:solidFill>
                  <a:schemeClr val="bg1"/>
                </a:solidFill>
              </a:rPr>
              <a:t>eiusmod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tempor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incididunt</a:t>
            </a:r>
            <a:r>
              <a:rPr lang="fr-FR" sz="1600" dirty="0">
                <a:solidFill>
                  <a:schemeClr val="bg1"/>
                </a:solidFill>
              </a:rPr>
              <a:t> ut </a:t>
            </a:r>
            <a:r>
              <a:rPr lang="fr-FR" sz="1600" dirty="0" err="1">
                <a:solidFill>
                  <a:schemeClr val="bg1"/>
                </a:solidFill>
              </a:rPr>
              <a:t>labore</a:t>
            </a:r>
            <a:r>
              <a:rPr lang="fr-FR" sz="1600" dirty="0">
                <a:solidFill>
                  <a:schemeClr val="bg1"/>
                </a:solidFill>
              </a:rPr>
              <a:t> et </a:t>
            </a:r>
            <a:r>
              <a:rPr lang="fr-FR" sz="1600" dirty="0" err="1">
                <a:solidFill>
                  <a:schemeClr val="bg1"/>
                </a:solidFill>
              </a:rPr>
              <a:t>dolore</a:t>
            </a:r>
            <a:r>
              <a:rPr lang="fr-FR" sz="1600" dirty="0">
                <a:solidFill>
                  <a:schemeClr val="bg1"/>
                </a:solidFill>
              </a:rPr>
              <a:t> magna </a:t>
            </a:r>
            <a:r>
              <a:rPr lang="fr-FR" sz="1600" dirty="0" err="1">
                <a:solidFill>
                  <a:schemeClr val="bg1"/>
                </a:solidFill>
              </a:rPr>
              <a:t>aliqua</a:t>
            </a:r>
            <a:r>
              <a:rPr lang="fr-FR" sz="1600" dirty="0">
                <a:solidFill>
                  <a:schemeClr val="bg1"/>
                </a:solidFill>
              </a:rPr>
              <a:t>. </a:t>
            </a:r>
            <a:r>
              <a:rPr lang="fr-FR" sz="1600" b="1" dirty="0">
                <a:solidFill>
                  <a:schemeClr val="bg1"/>
                </a:solidFill>
              </a:rPr>
              <a:t>Ut </a:t>
            </a:r>
            <a:r>
              <a:rPr lang="fr-FR" sz="1600" b="1" dirty="0" err="1">
                <a:solidFill>
                  <a:schemeClr val="bg1"/>
                </a:solidFill>
              </a:rPr>
              <a:t>enim</a:t>
            </a:r>
            <a:r>
              <a:rPr lang="fr-FR" sz="1600" b="1" dirty="0">
                <a:solidFill>
                  <a:schemeClr val="bg1"/>
                </a:solidFill>
              </a:rPr>
              <a:t> ad </a:t>
            </a:r>
            <a:r>
              <a:rPr lang="fr-FR" sz="1600" b="1" dirty="0" err="1">
                <a:solidFill>
                  <a:schemeClr val="bg1"/>
                </a:solidFill>
              </a:rPr>
              <a:t>minim</a:t>
            </a:r>
            <a:r>
              <a:rPr lang="fr-FR" sz="1600" b="1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veniam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dirty="0" err="1">
                <a:solidFill>
                  <a:schemeClr val="bg1"/>
                </a:solidFill>
              </a:rPr>
              <a:t>quis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nostrud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exercitation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ullamco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laboris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nisi</a:t>
            </a:r>
            <a:r>
              <a:rPr lang="fr-FR" sz="1600" dirty="0">
                <a:solidFill>
                  <a:schemeClr val="bg1"/>
                </a:solidFill>
              </a:rPr>
              <a:t> ut </a:t>
            </a:r>
            <a:r>
              <a:rPr lang="fr-FR" sz="1600" dirty="0" err="1">
                <a:solidFill>
                  <a:schemeClr val="bg1"/>
                </a:solidFill>
              </a:rPr>
              <a:t>aliquip</a:t>
            </a:r>
            <a:r>
              <a:rPr lang="fr-FR" sz="1600" dirty="0">
                <a:solidFill>
                  <a:schemeClr val="bg1"/>
                </a:solidFill>
              </a:rPr>
              <a:t> ex </a:t>
            </a:r>
            <a:r>
              <a:rPr lang="fr-FR" sz="1600" dirty="0" err="1">
                <a:solidFill>
                  <a:schemeClr val="bg1"/>
                </a:solidFill>
              </a:rPr>
              <a:t>ea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commodo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consequat</a:t>
            </a:r>
            <a:r>
              <a:rPr lang="fr-FR" sz="1600" dirty="0">
                <a:solidFill>
                  <a:schemeClr val="bg1"/>
                </a:solidFill>
              </a:rPr>
              <a:t>. Duis </a:t>
            </a:r>
            <a:r>
              <a:rPr lang="fr-FR" sz="1600" dirty="0" err="1">
                <a:solidFill>
                  <a:schemeClr val="bg1"/>
                </a:solidFill>
              </a:rPr>
              <a:t>aute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irure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dolor</a:t>
            </a:r>
            <a:r>
              <a:rPr lang="fr-FR" sz="1600" dirty="0">
                <a:solidFill>
                  <a:schemeClr val="bg1"/>
                </a:solidFill>
              </a:rPr>
              <a:t> in </a:t>
            </a:r>
            <a:r>
              <a:rPr lang="fr-FR" sz="1600" dirty="0" err="1">
                <a:solidFill>
                  <a:schemeClr val="bg1"/>
                </a:solidFill>
              </a:rPr>
              <a:t>reprehenderit</a:t>
            </a:r>
            <a:r>
              <a:rPr lang="fr-FR" sz="1600" dirty="0">
                <a:solidFill>
                  <a:schemeClr val="bg1"/>
                </a:solidFill>
              </a:rPr>
              <a:t> in </a:t>
            </a:r>
            <a:r>
              <a:rPr lang="fr-FR" sz="1600" dirty="0" err="1">
                <a:solidFill>
                  <a:schemeClr val="bg1"/>
                </a:solidFill>
              </a:rPr>
              <a:t>voluptate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velit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esse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17421" y="127968"/>
            <a:ext cx="370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5. AUTRES EXEMPLES / </a:t>
            </a:r>
            <a:r>
              <a:rPr lang="fr-F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xemples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0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Merci de votre attention.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03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805956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ORDRE DU JOUR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3891" y="3402327"/>
            <a:ext cx="3011648" cy="44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APPROBATION</a:t>
            </a:r>
          </a:p>
        </p:txBody>
      </p:sp>
    </p:spTree>
    <p:extLst>
      <p:ext uri="{BB962C8B-B14F-4D97-AF65-F5344CB8AC3E}">
        <p14:creationId xmlns:p14="http://schemas.microsoft.com/office/powerpoint/2010/main" val="2813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4688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AUTRES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2623" y="34023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10698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8354" y="1758530"/>
            <a:ext cx="3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AUTRES</a:t>
            </a:r>
          </a:p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2421" y="25895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7022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381688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AUTRES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79623" y="34023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3371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18422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AUTRES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2489" y="34023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269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72866" y="518275"/>
            <a:ext cx="421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Présentation d’une fiche projet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7386739" y="1140051"/>
            <a:ext cx="144290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289800" y="1315360"/>
            <a:ext cx="4278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cupidatat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culpa qui officia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deserunt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mollit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est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0900" y="0"/>
            <a:ext cx="9961245" cy="6858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81" y="6054143"/>
            <a:ext cx="2764019" cy="46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7384" y="2500403"/>
            <a:ext cx="4556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cupdatat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57384" y="1282896"/>
            <a:ext cx="2527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</a:t>
            </a:r>
          </a:p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ou de sous </a:t>
            </a:r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titre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927228269"/>
              </p:ext>
            </p:extLst>
          </p:nvPr>
        </p:nvGraphicFramePr>
        <p:xfrm>
          <a:off x="5448732" y="1194192"/>
          <a:ext cx="6567764" cy="4378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1333848" y="2283759"/>
            <a:ext cx="144290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17421" y="127968"/>
            <a:ext cx="4828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1. </a:t>
            </a:r>
            <a:r>
              <a:rPr lang="fr-BE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INTRODUCTION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/ 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Page de texte et schéma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81" y="6054143"/>
            <a:ext cx="2764019" cy="46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53976"/>
              </p:ext>
            </p:extLst>
          </p:nvPr>
        </p:nvGraphicFramePr>
        <p:xfrm>
          <a:off x="6036476" y="1258132"/>
          <a:ext cx="5701434" cy="408939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44242"/>
                <a:gridCol w="5057192"/>
              </a:tblGrid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 </a:t>
                      </a:r>
                      <a:endParaRPr lang="fr-BE" sz="1600" b="1" dirty="0">
                        <a:solidFill>
                          <a:srgbClr val="500C1B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Approbation</a:t>
                      </a:r>
                      <a:r>
                        <a:rPr kumimoji="0" lang="fr-BE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de l’ordre du jour</a:t>
                      </a:r>
                      <a:endParaRPr lang="fr-BE" sz="16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kumimoji="0" lang="fr-BE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Approbation du PV du 15 décembre 2016</a:t>
                      </a:r>
                      <a:endParaRPr lang="fr-BE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kumimoji="0" lang="fr-BE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Présentation du contexte socio-économique 2017</a:t>
                      </a:r>
                      <a:endParaRPr lang="fr-BE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chemeClr val="accent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 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Appels à projets FEDER - FSE : état des lieux</a:t>
                      </a:r>
                      <a:endParaRPr lang="fr-BE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86">
                <a:tc>
                  <a:txBody>
                    <a:bodyPr/>
                    <a:lstStyle/>
                    <a:p>
                      <a:pPr algn="ctr"/>
                      <a:r>
                        <a:rPr kumimoji="0" lang="fr-BE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5 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PO « Wallonie-2020.EU » FEDER modifié : présentation et</a:t>
                      </a:r>
                      <a:r>
                        <a:rPr kumimoji="0" lang="fr-BE" sz="1600" b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approbation</a:t>
                      </a:r>
                      <a:endParaRPr lang="fr-BE" sz="16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86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chemeClr val="accent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 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Rapports annuels de mise en œuvre 2016 FEDER/FSE : présentation et approbation</a:t>
                      </a:r>
                      <a:endParaRPr lang="fr-BE" sz="16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86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chemeClr val="accent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Mesures FEDER 4.2.1 et 4.2.2 : critères de sélection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92546" y="2475639"/>
            <a:ext cx="4556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cupdatat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969010" y="2258995"/>
            <a:ext cx="1442907" cy="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63867" y="1236241"/>
            <a:ext cx="2527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</a:t>
            </a:r>
          </a:p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ou de sous </a:t>
            </a:r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titre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81" y="6054143"/>
            <a:ext cx="2764019" cy="46277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17421" y="127968"/>
            <a:ext cx="370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3. AUTRES EXEMPLES / </a:t>
            </a:r>
            <a:r>
              <a:rPr lang="fr-F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xemples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mieux">
  <a:themeElements>
    <a:clrScheme name="enmieux 1">
      <a:dk1>
        <a:srgbClr val="000000"/>
      </a:dk1>
      <a:lt1>
        <a:srgbClr val="FFFFFF"/>
      </a:lt1>
      <a:dk2>
        <a:srgbClr val="424242"/>
      </a:dk2>
      <a:lt2>
        <a:srgbClr val="FFFFFF"/>
      </a:lt2>
      <a:accent1>
        <a:srgbClr val="E8386C"/>
      </a:accent1>
      <a:accent2>
        <a:srgbClr val="ED7D31"/>
      </a:accent2>
      <a:accent3>
        <a:srgbClr val="FFD312"/>
      </a:accent3>
      <a:accent4>
        <a:srgbClr val="009FE3"/>
      </a:accent4>
      <a:accent5>
        <a:srgbClr val="CFDC71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mieux" id="{395DC213-F587-0840-A32A-34A1AC936DA3}" vid="{FA2C8B08-1A45-FB45-8D26-18194C03630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657</Words>
  <Application>Microsoft Office PowerPoint</Application>
  <PresentationFormat>Grand écran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Tahoma</vt:lpstr>
      <vt:lpstr>enmieux</vt:lpstr>
      <vt:lpstr>Titre de la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Vivian Gilles</dc:creator>
  <cp:lastModifiedBy>Kevin Reynaerts</cp:lastModifiedBy>
  <cp:revision>40</cp:revision>
  <dcterms:created xsi:type="dcterms:W3CDTF">2017-06-26T12:26:05Z</dcterms:created>
  <dcterms:modified xsi:type="dcterms:W3CDTF">2017-07-12T13:36:40Z</dcterms:modified>
</cp:coreProperties>
</file>